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532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3603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3561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0273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0296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77213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9679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84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7453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5751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1640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01444-91F3-4C6F-A69B-8FDEB1CF479F}" type="datetimeFigureOut">
              <a:rPr lang="ko-KR" altLang="en-US" smtClean="0"/>
              <a:t>2021-06-01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C9AF4-F660-44F1-BCE8-150F30C39EB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1817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386" y="837766"/>
            <a:ext cx="10058400" cy="5493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77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49" y="831705"/>
            <a:ext cx="10265007" cy="5660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346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_x193179232" descr="DRW000054f03b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830" y="195264"/>
            <a:ext cx="6815138" cy="55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193178832" descr="EMB000054f03b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533" y="834499"/>
            <a:ext cx="10185399" cy="5917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2061403" y="110067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061403" y="112130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65085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0</Words>
  <Application>Microsoft Office PowerPoint</Application>
  <PresentationFormat>와이드스크린</PresentationFormat>
  <Paragraphs>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user</cp:lastModifiedBy>
  <cp:revision>4</cp:revision>
  <dcterms:created xsi:type="dcterms:W3CDTF">2021-05-31T06:34:32Z</dcterms:created>
  <dcterms:modified xsi:type="dcterms:W3CDTF">2021-06-01T04:44:07Z</dcterms:modified>
</cp:coreProperties>
</file>