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862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868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3827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81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32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047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356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5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171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76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255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058AD-6884-4385-B86D-3E9C65A72B47}" type="datetimeFigureOut">
              <a:rPr lang="ko-KR" altLang="en-US" smtClean="0"/>
              <a:t>2021-09-09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69816-35D6-428F-8E5A-C2AC6C4EAC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80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323849" y="336360"/>
            <a:ext cx="115089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ko-K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한컴바탕" panose="02030600000101010101" pitchFamily="18" charset="2"/>
              </a:rPr>
              <a:t>□</a:t>
            </a:r>
            <a:r>
              <a:rPr lang="en-US" altLang="ko-KR" sz="2400" dirty="0">
                <a:solidFill>
                  <a:srgbClr val="000000"/>
                </a:solidFill>
                <a:latin typeface="한컴바탕" panose="02030600000101010101" pitchFamily="18" charset="2"/>
                <a:ea typeface="한컴바탕" panose="02030600000101010101" pitchFamily="18" charset="2"/>
                <a:cs typeface="한컴바탕" panose="02030600000101010101" pitchFamily="18" charset="2"/>
              </a:rPr>
              <a:t> </a:t>
            </a:r>
            <a:r>
              <a:rPr kumimoji="0" lang="ko-KR" alt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휴먼모음T" panose="02030504000101010101" pitchFamily="18" charset="-127"/>
              </a:rPr>
              <a:t>타시군구</a:t>
            </a:r>
            <a:r>
              <a:rPr kumimoji="0" lang="ko-KR" alt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휴먼모음T" panose="02030504000101010101" pitchFamily="18" charset="-127"/>
              </a:rPr>
              <a:t> 공무원 주거안정기금 현황 </a:t>
            </a:r>
            <a:r>
              <a:rPr lang="en-US" altLang="ko-KR" sz="2400" dirty="0">
                <a:solidFill>
                  <a:srgbClr val="000000"/>
                </a:solidFill>
                <a:latin typeface="휴먼명조" panose="02010504000101010101" pitchFamily="2" charset="-127"/>
              </a:rPr>
              <a:t>(</a:t>
            </a:r>
            <a:r>
              <a:rPr lang="ko-KR" altLang="en-US" sz="2400" dirty="0">
                <a:solidFill>
                  <a:srgbClr val="000000"/>
                </a:solidFill>
                <a:ea typeface="휴먼명조" panose="02010504000101010101" pitchFamily="2" charset="-127"/>
              </a:rPr>
              <a:t>총 </a:t>
            </a:r>
            <a:r>
              <a:rPr lang="en-US" altLang="ko-KR" sz="2400" dirty="0">
                <a:solidFill>
                  <a:srgbClr val="000000"/>
                </a:solidFill>
                <a:latin typeface="휴먼명조" panose="02010504000101010101" pitchFamily="2" charset="-127"/>
              </a:rPr>
              <a:t>9</a:t>
            </a:r>
            <a:r>
              <a:rPr lang="ko-KR" altLang="en-US" sz="2400" dirty="0">
                <a:solidFill>
                  <a:srgbClr val="000000"/>
                </a:solidFill>
                <a:ea typeface="휴먼명조" panose="02010504000101010101" pitchFamily="2" charset="-127"/>
              </a:rPr>
              <a:t>개</a:t>
            </a:r>
            <a:r>
              <a:rPr lang="en-US" altLang="ko-KR" sz="2400" dirty="0">
                <a:solidFill>
                  <a:srgbClr val="000000"/>
                </a:solidFill>
                <a:latin typeface="휴먼명조" panose="02010504000101010101" pitchFamily="2" charset="-127"/>
              </a:rPr>
              <a:t>) </a:t>
            </a:r>
            <a:r>
              <a:rPr lang="en-US" altLang="ko-KR" sz="2400" dirty="0">
                <a:solidFill>
                  <a:srgbClr val="000000"/>
                </a:solidFill>
                <a:ea typeface="휴먼명조" panose="02010504000101010101" pitchFamily="2" charset="-127"/>
              </a:rPr>
              <a:t>※ </a:t>
            </a:r>
            <a:r>
              <a:rPr lang="en-US" altLang="ko-KR" sz="2400" dirty="0">
                <a:solidFill>
                  <a:srgbClr val="000000"/>
                </a:solidFill>
                <a:latin typeface="휴먼명조" panose="02010504000101010101" pitchFamily="2" charset="-127"/>
              </a:rPr>
              <a:t>2021</a:t>
            </a:r>
            <a:r>
              <a:rPr lang="ko-KR" altLang="en-US" sz="2400" dirty="0">
                <a:solidFill>
                  <a:srgbClr val="000000"/>
                </a:solidFill>
                <a:ea typeface="휴먼명조" panose="02010504000101010101" pitchFamily="2" charset="-127"/>
              </a:rPr>
              <a:t>년 </a:t>
            </a:r>
            <a:r>
              <a:rPr lang="en-US" altLang="ko-KR" sz="2400" dirty="0">
                <a:solidFill>
                  <a:srgbClr val="000000"/>
                </a:solidFill>
                <a:latin typeface="휴먼명조" panose="02010504000101010101" pitchFamily="2" charset="-127"/>
              </a:rPr>
              <a:t>6</a:t>
            </a:r>
            <a:r>
              <a:rPr lang="ko-KR" altLang="en-US" sz="2400" dirty="0">
                <a:solidFill>
                  <a:srgbClr val="000000"/>
                </a:solidFill>
                <a:ea typeface="휴먼명조" panose="02010504000101010101" pitchFamily="2" charset="-127"/>
              </a:rPr>
              <a:t>월말 기준</a:t>
            </a:r>
            <a:endParaRPr lang="ko-KR" altLang="en-US" sz="2400" dirty="0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8" y="859579"/>
            <a:ext cx="11508921" cy="570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4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16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휴먼명조</vt:lpstr>
      <vt:lpstr>휴먼모음T</vt:lpstr>
      <vt:lpstr>Arial</vt:lpstr>
      <vt:lpstr>한컴바탕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</cp:revision>
  <cp:lastPrinted>2021-09-08T07:01:01Z</cp:lastPrinted>
  <dcterms:created xsi:type="dcterms:W3CDTF">2021-09-08T06:59:37Z</dcterms:created>
  <dcterms:modified xsi:type="dcterms:W3CDTF">2021-09-09T08:21:36Z</dcterms:modified>
</cp:coreProperties>
</file>