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4500" cy="9931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9370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935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7155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83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86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321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3302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15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606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8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656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9B575-FB38-4D12-9748-7A419F15835A}" type="datetimeFigureOut">
              <a:rPr lang="ko-KR" altLang="en-US" smtClean="0"/>
              <a:t>2021-04-08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D6718-0F10-4D36-8DB7-9585C7046E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595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415591"/>
              </p:ext>
            </p:extLst>
          </p:nvPr>
        </p:nvGraphicFramePr>
        <p:xfrm>
          <a:off x="467544" y="332656"/>
          <a:ext cx="5544617" cy="499110"/>
        </p:xfrm>
        <a:graphic>
          <a:graphicData uri="http://schemas.openxmlformats.org/drawingml/2006/table">
            <a:tbl>
              <a:tblPr/>
              <a:tblGrid>
                <a:gridCol w="470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7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2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바탕"/>
                      </a:endParaRPr>
                    </a:p>
                  </a:txBody>
                  <a:tcPr marL="17907" marR="17907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kern="0" spc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HY헤드라인M"/>
                        </a:rPr>
                        <a:t>도내 유치원 </a:t>
                      </a:r>
                      <a:r>
                        <a:rPr lang="ko-KR" altLang="en-US" sz="2400" kern="0" spc="0" dirty="0" err="1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HY헤드라인M"/>
                        </a:rPr>
                        <a:t>급식비</a:t>
                      </a:r>
                      <a:r>
                        <a:rPr lang="ko-KR" altLang="en-US" sz="2400" kern="0" spc="0" dirty="0" smtClean="0">
                          <a:solidFill>
                            <a:srgbClr val="000000"/>
                          </a:solidFill>
                          <a:effectLst/>
                          <a:latin typeface="바탕"/>
                          <a:ea typeface="HY헤드라인M"/>
                        </a:rPr>
                        <a:t> 지원현황</a:t>
                      </a:r>
                      <a:endParaRPr lang="ko-KR" altLang="en-US" sz="2400" kern="0" spc="0" dirty="0">
                        <a:solidFill>
                          <a:srgbClr val="000000"/>
                        </a:solidFill>
                        <a:effectLst/>
                        <a:latin typeface="바탕"/>
                        <a:ea typeface="HY헤드라인M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7256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874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98513" y="15811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156176" y="6129704"/>
            <a:ext cx="18437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sz="1100" dirty="0"/>
              <a:t>※ </a:t>
            </a:r>
            <a:r>
              <a:rPr lang="en-US" altLang="ko-KR" sz="1100" dirty="0" smtClean="0"/>
              <a:t>2021.3</a:t>
            </a:r>
            <a:r>
              <a:rPr lang="ko-KR" altLang="en-US" sz="1100" dirty="0" smtClean="0"/>
              <a:t>월 기준 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군 제외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742625"/>
              </p:ext>
            </p:extLst>
          </p:nvPr>
        </p:nvGraphicFramePr>
        <p:xfrm>
          <a:off x="463288" y="1052736"/>
          <a:ext cx="7546534" cy="4707293"/>
        </p:xfrm>
        <a:graphic>
          <a:graphicData uri="http://schemas.openxmlformats.org/drawingml/2006/table">
            <a:tbl>
              <a:tblPr/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78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34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연 번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시</a:t>
                      </a:r>
                      <a:r>
                        <a:rPr lang="en-US" altLang="ko-KR" sz="1200" kern="0" spc="0" dirty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·</a:t>
                      </a:r>
                      <a:r>
                        <a:rPr lang="ko-KR" altLang="en-US" sz="1200" kern="0" spc="0" dirty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군 명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원아수</a:t>
                      </a:r>
                      <a:r>
                        <a:rPr lang="en-US" altLang="ko-KR" sz="1200" kern="0" spc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명</a:t>
                      </a:r>
                      <a:r>
                        <a:rPr lang="en-US" altLang="ko-KR" sz="1200" kern="0" spc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지원단가</a:t>
                      </a:r>
                      <a:r>
                        <a:rPr lang="en-US" altLang="ko-KR" sz="1200" kern="0" spc="0" dirty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원</a:t>
                      </a:r>
                      <a:r>
                        <a:rPr lang="en-US" altLang="ko-KR" sz="1200" kern="0" spc="0" dirty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지원일수</a:t>
                      </a:r>
                      <a:r>
                        <a:rPr lang="en-US" altLang="ko-KR" sz="1200" kern="0" spc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(</a:t>
                      </a:r>
                      <a:r>
                        <a:rPr lang="ko-KR" altLang="en-US" sz="1200" kern="0" spc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일</a:t>
                      </a:r>
                      <a:r>
                        <a:rPr lang="en-US" altLang="ko-KR" sz="1200" kern="0" spc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FFFFFF"/>
                          </a:solidFill>
                          <a:effectLst/>
                          <a:latin typeface="HY헤드라인M"/>
                          <a:ea typeface="HY헤드라인M"/>
                        </a:rPr>
                        <a:t>비 고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624">
                <a:tc rowSpan="2">
                  <a:txBody>
                    <a:bodyPr/>
                    <a:lstStyle/>
                    <a:p>
                      <a:pPr marL="266700" marR="0" indent="-26670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포항시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8,000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2,000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190(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병설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220(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사립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842">
                <a:tc>
                  <a:txBody>
                    <a:bodyPr/>
                    <a:lstStyle/>
                    <a:p>
                      <a:pPr marL="266700" marR="0" indent="-26670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7"/>
                    </a:solidFill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안동시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2,200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3,100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190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842">
                <a:tc>
                  <a:txBody>
                    <a:bodyPr/>
                    <a:lstStyle/>
                    <a:p>
                      <a:pPr marL="266700" marR="0" indent="-26670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7"/>
                    </a:solidFill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영천시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570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2,900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190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624">
                <a:tc rowSpan="2">
                  <a:txBody>
                    <a:bodyPr/>
                    <a:lstStyle/>
                    <a:p>
                      <a:pPr marL="266700" marR="0" indent="-26670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김천시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2,040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2,900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190(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병설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6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220(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사립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624">
                <a:tc rowSpan="2">
                  <a:txBody>
                    <a:bodyPr/>
                    <a:lstStyle/>
                    <a:p>
                      <a:pPr marL="266700" marR="0" indent="-26670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문경시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592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2,900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190(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병설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6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220(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사립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842">
                <a:tc>
                  <a:txBody>
                    <a:bodyPr/>
                    <a:lstStyle/>
                    <a:p>
                      <a:pPr marL="266700" marR="0" indent="-26670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7"/>
                    </a:solidFill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상주시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982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2,000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220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842">
                <a:tc>
                  <a:txBody>
                    <a:bodyPr/>
                    <a:lstStyle/>
                    <a:p>
                      <a:pPr marL="266700" marR="0" indent="-26670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7"/>
                    </a:solidFill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영주시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669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2,000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190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842">
                <a:tc>
                  <a:txBody>
                    <a:bodyPr/>
                    <a:lstStyle/>
                    <a:p>
                      <a:pPr marL="266700" marR="0" indent="-26670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8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7"/>
                    </a:solidFill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경주시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2,305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1,700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3690" marR="0" indent="-31369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190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842">
                <a:tc>
                  <a:txBody>
                    <a:bodyPr/>
                    <a:lstStyle/>
                    <a:p>
                      <a:pPr marL="281940" marR="0" indent="-28194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7"/>
                    </a:solidFill>
                  </a:tcPr>
                </a:tc>
                <a:tc>
                  <a:txBody>
                    <a:bodyPr/>
                    <a:lstStyle/>
                    <a:p>
                      <a:pPr marL="307340" marR="0" indent="-30734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2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구미시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7340" marR="0" indent="-30734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2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8,999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7340" marR="0" indent="-30734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2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700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07340" marR="0" indent="-30734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2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190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9714">
                <a:tc>
                  <a:txBody>
                    <a:bodyPr/>
                    <a:lstStyle/>
                    <a:p>
                      <a:pPr marL="281940" marR="0" indent="-28194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10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D7"/>
                    </a:solidFill>
                  </a:tcPr>
                </a:tc>
                <a:tc>
                  <a:txBody>
                    <a:bodyPr/>
                    <a:lstStyle/>
                    <a:p>
                      <a:pPr marL="242570" marR="0" indent="-2425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경산시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2570" marR="0" indent="-2425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4,100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2570" marR="0" indent="-2425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600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2570" marR="0" indent="-24257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95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추가반영 예정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(‘21.1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회 추경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HY헤드라인M"/>
                          <a:ea typeface="HY헤드라인M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3940" marR="13940" marT="13940" marB="139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98513" y="15811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943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110</Words>
  <Application>Microsoft Office PowerPoint</Application>
  <PresentationFormat>화면 슬라이드 쇼(4:3)</PresentationFormat>
  <Paragraphs>63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HY헤드라인M</vt:lpstr>
      <vt:lpstr>굴림</vt:lpstr>
      <vt:lpstr>맑은 고딕</vt:lpstr>
      <vt:lpstr>바탕</vt:lpstr>
      <vt:lpstr>함초롬바탕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16</cp:revision>
  <cp:lastPrinted>2021-04-07T08:58:44Z</cp:lastPrinted>
  <dcterms:created xsi:type="dcterms:W3CDTF">2021-04-05T01:19:16Z</dcterms:created>
  <dcterms:modified xsi:type="dcterms:W3CDTF">2021-04-07T23:58:15Z</dcterms:modified>
</cp:coreProperties>
</file>